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73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4294967295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098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714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64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19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165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2072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154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2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1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805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5830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1907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71ED462-7872-4CC6-9D3E-B2CAA681C06A}" type="datetimeFigureOut">
              <a:rPr lang="en-ZA" smtClean="0"/>
              <a:t>2018/07/10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6760E95-3EE5-4424-A60B-36A09BE452D9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96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2832">
          <p15:clr>
            <a:srgbClr val="F26B43"/>
          </p15:clr>
        </p15:guide>
        <p15:guide id="4294967295" pos="480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pos="7200">
          <p15:clr>
            <a:srgbClr val="F26B43"/>
          </p15:clr>
        </p15:guide>
        <p15:guide id="429496729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321" y="1601496"/>
            <a:ext cx="6747457" cy="1325563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HOW DID THAT GET THERE?</a:t>
            </a:r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283335" y="5318976"/>
            <a:ext cx="2215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/>
              <a:t>Jean-Pierre Voogt</a:t>
            </a:r>
          </a:p>
          <a:p>
            <a:r>
              <a:rPr lang="en-ZA" dirty="0" smtClean="0"/>
              <a:t>@</a:t>
            </a:r>
            <a:r>
              <a:rPr lang="en-ZA" dirty="0" err="1" smtClean="0"/>
              <a:t>CloudySQL</a:t>
            </a:r>
            <a:endParaRPr lang="en-ZA" dirty="0" smtClean="0"/>
          </a:p>
          <a:p>
            <a:endParaRPr lang="en-ZA" dirty="0"/>
          </a:p>
        </p:txBody>
      </p:sp>
      <p:pic>
        <p:nvPicPr>
          <p:cNvPr id="1030" name="Picture 6" descr="Detective clipart print clip art picture clipartme 5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99" y="2580636"/>
            <a:ext cx="3994549" cy="366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Extras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Keep </a:t>
            </a:r>
            <a:r>
              <a:rPr lang="en-US" dirty="0"/>
              <a:t>on improving on Policies</a:t>
            </a:r>
          </a:p>
          <a:p>
            <a:pPr lvl="0"/>
            <a:r>
              <a:rPr lang="en-ZA" dirty="0" smtClean="0"/>
              <a:t>Understand </a:t>
            </a:r>
            <a:r>
              <a:rPr lang="en-ZA" dirty="0"/>
              <a:t>Your risk</a:t>
            </a:r>
          </a:p>
          <a:p>
            <a:pPr lvl="0"/>
            <a:r>
              <a:rPr lang="en-US" dirty="0" smtClean="0"/>
              <a:t>Know </a:t>
            </a:r>
            <a:r>
              <a:rPr lang="en-US" dirty="0"/>
              <a:t>where your data is</a:t>
            </a:r>
          </a:p>
          <a:p>
            <a:pPr lvl="0"/>
            <a:r>
              <a:rPr lang="en-ZA" dirty="0" smtClean="0"/>
              <a:t>BYOD</a:t>
            </a:r>
            <a:endParaRPr lang="en-ZA" dirty="0"/>
          </a:p>
          <a:p>
            <a:pPr lvl="0"/>
            <a:r>
              <a:rPr lang="en-ZA" dirty="0" smtClean="0"/>
              <a:t>Have </a:t>
            </a:r>
            <a:r>
              <a:rPr lang="en-ZA" dirty="0"/>
              <a:t>an </a:t>
            </a:r>
            <a:r>
              <a:rPr lang="en-ZA" dirty="0" smtClean="0"/>
              <a:t>Emergency </a:t>
            </a:r>
            <a:r>
              <a:rPr lang="en-ZA" dirty="0"/>
              <a:t>plan</a:t>
            </a:r>
          </a:p>
          <a:p>
            <a:pPr lvl="0"/>
            <a:r>
              <a:rPr lang="en-ZA" dirty="0" smtClean="0"/>
              <a:t>Use </a:t>
            </a:r>
            <a:r>
              <a:rPr lang="en-ZA" dirty="0"/>
              <a:t>an </a:t>
            </a:r>
            <a:r>
              <a:rPr lang="en-ZA" dirty="0" smtClean="0"/>
              <a:t>Ad blocker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33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Training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 smtClean="0"/>
              <a:t>Online training</a:t>
            </a:r>
          </a:p>
          <a:p>
            <a:pPr lvl="1"/>
            <a:r>
              <a:rPr lang="en-ZA" dirty="0" smtClean="0"/>
              <a:t>Popcorn training</a:t>
            </a:r>
          </a:p>
          <a:p>
            <a:pPr lvl="1"/>
            <a:r>
              <a:rPr lang="en-ZA" dirty="0" smtClean="0"/>
              <a:t>Plural sight</a:t>
            </a:r>
            <a:endParaRPr lang="en-ZA" dirty="0"/>
          </a:p>
          <a:p>
            <a:pPr lvl="0"/>
            <a:r>
              <a:rPr lang="en-ZA" dirty="0" smtClean="0"/>
              <a:t>Hire </a:t>
            </a:r>
            <a:r>
              <a:rPr lang="en-ZA" dirty="0"/>
              <a:t>a professional</a:t>
            </a:r>
          </a:p>
          <a:p>
            <a:pPr lvl="0"/>
            <a:r>
              <a:rPr lang="en-US" dirty="0" smtClean="0"/>
              <a:t>Know </a:t>
            </a:r>
            <a:r>
              <a:rPr lang="en-US" dirty="0"/>
              <a:t>how it happened to others</a:t>
            </a:r>
          </a:p>
        </p:txBody>
      </p:sp>
      <p:pic>
        <p:nvPicPr>
          <p:cNvPr id="6146" name="Picture 2" descr="Yesterday Ended, Enter Today â FirstAndMond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1" y="1918921"/>
            <a:ext cx="60960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6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breach?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data breach occurs when sensitive, protected, or confidential data has been viewed, stolen or used by an unauthorized individual</a:t>
            </a:r>
            <a:r>
              <a:rPr lang="en-ZA" dirty="0" smtClean="0"/>
              <a:t>.</a:t>
            </a:r>
          </a:p>
          <a:p>
            <a:r>
              <a:rPr lang="en-US" dirty="0" smtClean="0"/>
              <a:t>Data breaches may involve personal information or even trade secrets/intellectual property.</a:t>
            </a:r>
            <a:endParaRPr lang="en-ZA" dirty="0"/>
          </a:p>
        </p:txBody>
      </p:sp>
      <p:pic>
        <p:nvPicPr>
          <p:cNvPr id="4098" name="Picture 2" descr="Dieb Vektor Clipart Bild -cart0652-CoolCLIP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92" y="2630823"/>
            <a:ext cx="4572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3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4" name="Popcorn Cyber Heroes Trailer H264 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5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Social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 smtClean="0"/>
              <a:t>Trust</a:t>
            </a:r>
          </a:p>
          <a:p>
            <a:pPr lvl="0"/>
            <a:r>
              <a:rPr lang="en-ZA" dirty="0" smtClean="0"/>
              <a:t>Audit </a:t>
            </a:r>
            <a:r>
              <a:rPr lang="en-ZA" dirty="0"/>
              <a:t>Companies to Test</a:t>
            </a:r>
          </a:p>
        </p:txBody>
      </p:sp>
      <p:pic>
        <p:nvPicPr>
          <p:cNvPr id="3074" name="Picture 2" descr="The Beauty Junk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93" y="3396644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47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Prevention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 smtClean="0"/>
              <a:t>Default </a:t>
            </a:r>
            <a:r>
              <a:rPr lang="en-ZA" dirty="0"/>
              <a:t>Password</a:t>
            </a:r>
          </a:p>
          <a:p>
            <a:pPr lvl="0"/>
            <a:r>
              <a:rPr lang="en-ZA" dirty="0" smtClean="0"/>
              <a:t>SQL </a:t>
            </a:r>
            <a:r>
              <a:rPr lang="en-ZA" dirty="0"/>
              <a:t>Injection</a:t>
            </a:r>
          </a:p>
          <a:p>
            <a:pPr lvl="0"/>
            <a:r>
              <a:rPr lang="en-ZA" dirty="0" smtClean="0"/>
              <a:t>Training</a:t>
            </a:r>
            <a:endParaRPr lang="en-ZA" dirty="0"/>
          </a:p>
          <a:p>
            <a:pPr lvl="0"/>
            <a:r>
              <a:rPr lang="en-ZA" dirty="0" smtClean="0"/>
              <a:t>Policies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68134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Least Access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Do </a:t>
            </a:r>
            <a:r>
              <a:rPr lang="en-US" dirty="0"/>
              <a:t>you </a:t>
            </a:r>
            <a:r>
              <a:rPr lang="en-US" dirty="0" smtClean="0"/>
              <a:t>really </a:t>
            </a:r>
            <a:r>
              <a:rPr lang="en-US" dirty="0" err="1" smtClean="0"/>
              <a:t>really</a:t>
            </a:r>
            <a:r>
              <a:rPr lang="en-US" dirty="0" smtClean="0"/>
              <a:t> need </a:t>
            </a:r>
            <a:r>
              <a:rPr lang="en-US" dirty="0"/>
              <a:t>access to everything?</a:t>
            </a:r>
          </a:p>
        </p:txBody>
      </p:sp>
    </p:spTree>
    <p:extLst>
      <p:ext uri="{BB962C8B-B14F-4D97-AF65-F5344CB8AC3E}">
        <p14:creationId xmlns:p14="http://schemas.microsoft.com/office/powerpoint/2010/main" val="386488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Obscure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ZA" dirty="0" smtClean="0"/>
              <a:t>Hide Personal </a:t>
            </a:r>
            <a:r>
              <a:rPr lang="en-ZA" dirty="0"/>
              <a:t>Identifiable data</a:t>
            </a:r>
          </a:p>
          <a:p>
            <a:pPr marL="0" lvl="0" indent="0">
              <a:buNone/>
            </a:pPr>
            <a:r>
              <a:rPr lang="en-US" dirty="0" smtClean="0"/>
              <a:t>Store ID Numbers/Name/Surname </a:t>
            </a:r>
            <a:r>
              <a:rPr lang="en-US" dirty="0"/>
              <a:t>in another Secured DB</a:t>
            </a:r>
          </a:p>
        </p:txBody>
      </p:sp>
      <p:pic>
        <p:nvPicPr>
          <p:cNvPr id="2050" name="Picture 2" descr="Grumpy Old Man PNG Transparent Grumpy Old Man.PNG Image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6" y="2323645"/>
            <a:ext cx="4191176" cy="390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4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30" y="559678"/>
            <a:ext cx="4248176" cy="4952492"/>
          </a:xfrm>
        </p:spPr>
        <p:txBody>
          <a:bodyPr/>
          <a:lstStyle/>
          <a:p>
            <a:r>
              <a:rPr lang="en-ZA" dirty="0"/>
              <a:t>Audit Logs &amp; Transparency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 smtClean="0"/>
              <a:t>Extended </a:t>
            </a:r>
            <a:r>
              <a:rPr lang="en-ZA" dirty="0"/>
              <a:t>Events</a:t>
            </a:r>
          </a:p>
          <a:p>
            <a:pPr lvl="0"/>
            <a:r>
              <a:rPr lang="en-ZA" dirty="0" smtClean="0"/>
              <a:t>MS Auditing</a:t>
            </a:r>
          </a:p>
          <a:p>
            <a:pPr lvl="0"/>
            <a:r>
              <a:rPr lang="en-ZA" dirty="0" smtClean="0"/>
              <a:t>Network Auditing</a:t>
            </a:r>
            <a:endParaRPr lang="en-ZA" dirty="0"/>
          </a:p>
          <a:p>
            <a:pPr lvl="0"/>
            <a:r>
              <a:rPr lang="en-ZA" dirty="0" smtClean="0"/>
              <a:t>Performance </a:t>
            </a:r>
            <a:r>
              <a:rPr lang="en-ZA" dirty="0"/>
              <a:t>Baselines</a:t>
            </a:r>
          </a:p>
          <a:p>
            <a:pPr lvl="0"/>
            <a:r>
              <a:rPr lang="en-US" dirty="0" smtClean="0"/>
              <a:t>Track </a:t>
            </a:r>
            <a:r>
              <a:rPr lang="en-US" dirty="0"/>
              <a:t>Access to </a:t>
            </a:r>
            <a:r>
              <a:rPr lang="en-US" dirty="0" smtClean="0"/>
              <a:t>Sensitive </a:t>
            </a:r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90071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ZA" dirty="0" smtClean="0"/>
              <a:t>SSL </a:t>
            </a:r>
            <a:r>
              <a:rPr lang="en-ZA" dirty="0"/>
              <a:t>Encryption over </a:t>
            </a:r>
            <a:r>
              <a:rPr lang="en-ZA" dirty="0" smtClean="0"/>
              <a:t>connections</a:t>
            </a:r>
          </a:p>
          <a:p>
            <a:pPr lvl="0"/>
            <a:r>
              <a:rPr lang="en-ZA" dirty="0" smtClean="0"/>
              <a:t>Password Policies</a:t>
            </a:r>
          </a:p>
          <a:p>
            <a:pPr lvl="0"/>
            <a:r>
              <a:rPr lang="en-ZA" dirty="0" smtClean="0"/>
              <a:t>Disable SA account</a:t>
            </a:r>
            <a:endParaRPr lang="en-ZA" dirty="0"/>
          </a:p>
        </p:txBody>
      </p:sp>
      <p:pic>
        <p:nvPicPr>
          <p:cNvPr id="5122" name="Picture 2" descr="Wordpress Security, Speed and S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62" y="1652222"/>
            <a:ext cx="28289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45849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53</TotalTime>
  <Words>157</Words>
  <Application>Microsoft Office PowerPoint</Application>
  <PresentationFormat>Widescreen</PresentationFormat>
  <Paragraphs>42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Corbel</vt:lpstr>
      <vt:lpstr>Headlines</vt:lpstr>
      <vt:lpstr>HOW DID THAT GET THERE?</vt:lpstr>
      <vt:lpstr>What is a data breach?</vt:lpstr>
      <vt:lpstr>PowerPoint Presentation</vt:lpstr>
      <vt:lpstr>Social Engineering</vt:lpstr>
      <vt:lpstr>Prevention</vt:lpstr>
      <vt:lpstr>Least Access Model</vt:lpstr>
      <vt:lpstr>Obscure Data</vt:lpstr>
      <vt:lpstr>Audit Logs &amp; Transparency</vt:lpstr>
      <vt:lpstr>Security</vt:lpstr>
      <vt:lpstr>Extras</vt:lpstr>
      <vt:lpstr>Training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data breach?</dc:title>
  <dc:creator>Jean-Pierre Voogt</dc:creator>
  <cp:lastModifiedBy>Jean-Pierre Voogt</cp:lastModifiedBy>
  <cp:revision>15</cp:revision>
  <dcterms:created xsi:type="dcterms:W3CDTF">2018-07-10T06:52:46Z</dcterms:created>
  <dcterms:modified xsi:type="dcterms:W3CDTF">2018-07-10T07:46:06Z</dcterms:modified>
</cp:coreProperties>
</file>